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4.webp" ContentType="image/webp"/>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101598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p:restoredTop sz="94660"/>
  </p:normalViewPr>
  <p:slideViewPr>
    <p:cSldViewPr snapToGrid="0">
      <p:cViewPr varScale="1">
        <p:scale>
          <a:sx n="87" d="100"/>
          <a:sy n="87" d="100"/>
        </p:scale>
        <p:origin x="1007" y="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Resim 7"/>
          <p:cNvPicPr>
            <a:picLocks noChangeAspect="1"/>
          </p:cNvPicPr>
          <p:nvPr userDrawn="1"/>
        </p:nvPicPr>
        <p:blipFill>
          <a:blip r:embed="rId2"/>
          <a:stretch>
            <a:fillRect/>
          </a:stretch>
        </p:blipFill>
        <p:spPr>
          <a:xfrm>
            <a:off x="0" y="7938"/>
            <a:ext cx="11029950" cy="685006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825500" rtl="0" eaLnBrk="0" fontAlgn="base" hangingPunct="0">
        <a:lnSpc>
          <a:spcPct val="90000"/>
        </a:lnSpc>
        <a:spcBef>
          <a:spcPct val="0"/>
        </a:spcBef>
        <a:spcAft>
          <a:spcPct val="0"/>
        </a:spcAft>
        <a:defRPr sz="3900" kern="1200">
          <a:solidFill>
            <a:schemeClr val="tx1"/>
          </a:solidFill>
          <a:latin typeface="+mj-lt"/>
          <a:ea typeface="+mj-ea"/>
          <a:cs typeface="+mj-cs"/>
        </a:defRPr>
      </a:lvl1pPr>
      <a:lvl2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2pPr>
      <a:lvl3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3pPr>
      <a:lvl4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4pPr>
      <a:lvl5pPr algn="l" defTabSz="825500" rtl="0" eaLnBrk="0" fontAlgn="base" hangingPunct="0">
        <a:lnSpc>
          <a:spcPct val="90000"/>
        </a:lnSpc>
        <a:spcBef>
          <a:spcPct val="0"/>
        </a:spcBef>
        <a:spcAft>
          <a:spcPct val="0"/>
        </a:spcAft>
        <a:defRPr sz="3900">
          <a:solidFill>
            <a:schemeClr val="tx1"/>
          </a:solidFill>
          <a:latin typeface="Calibri Light" panose="020F0302020204030204" pitchFamily="34" charset="0"/>
        </a:defRPr>
      </a:lvl5pPr>
      <a:lvl6pPr marL="457200" algn="l" defTabSz="825500" rtl="0" fontAlgn="base">
        <a:lnSpc>
          <a:spcPct val="90000"/>
        </a:lnSpc>
        <a:spcBef>
          <a:spcPct val="0"/>
        </a:spcBef>
        <a:spcAft>
          <a:spcPct val="0"/>
        </a:spcAft>
        <a:defRPr sz="3900">
          <a:solidFill>
            <a:schemeClr val="tx1"/>
          </a:solidFill>
          <a:latin typeface="Calibri Light" panose="020F0302020204030204" pitchFamily="34" charset="0"/>
        </a:defRPr>
      </a:lvl6pPr>
      <a:lvl7pPr marL="914400" algn="l" defTabSz="825500" rtl="0" fontAlgn="base">
        <a:lnSpc>
          <a:spcPct val="90000"/>
        </a:lnSpc>
        <a:spcBef>
          <a:spcPct val="0"/>
        </a:spcBef>
        <a:spcAft>
          <a:spcPct val="0"/>
        </a:spcAft>
        <a:defRPr sz="3900">
          <a:solidFill>
            <a:schemeClr val="tx1"/>
          </a:solidFill>
          <a:latin typeface="Calibri Light" panose="020F0302020204030204" pitchFamily="34" charset="0"/>
        </a:defRPr>
      </a:lvl7pPr>
      <a:lvl8pPr marL="1371600" algn="l" defTabSz="825500" rtl="0" fontAlgn="base">
        <a:lnSpc>
          <a:spcPct val="90000"/>
        </a:lnSpc>
        <a:spcBef>
          <a:spcPct val="0"/>
        </a:spcBef>
        <a:spcAft>
          <a:spcPct val="0"/>
        </a:spcAft>
        <a:defRPr sz="3900">
          <a:solidFill>
            <a:schemeClr val="tx1"/>
          </a:solidFill>
          <a:latin typeface="Calibri Light" panose="020F0302020204030204" pitchFamily="34" charset="0"/>
        </a:defRPr>
      </a:lvl8pPr>
      <a:lvl9pPr marL="1828800" algn="l" defTabSz="825500" rtl="0" fontAlgn="base">
        <a:lnSpc>
          <a:spcPct val="90000"/>
        </a:lnSpc>
        <a:spcBef>
          <a:spcPct val="0"/>
        </a:spcBef>
        <a:spcAft>
          <a:spcPct val="0"/>
        </a:spcAft>
        <a:defRPr sz="3900">
          <a:solidFill>
            <a:schemeClr val="tx1"/>
          </a:solidFill>
          <a:latin typeface="Calibri Light" panose="020F0302020204030204" pitchFamily="34" charset="0"/>
        </a:defRPr>
      </a:lvl9pPr>
    </p:titleStyle>
    <p:bodyStyle>
      <a:lvl1pPr marL="206375" indent="-206375" algn="l" defTabSz="825500" rtl="0" eaLnBrk="0" fontAlgn="base" hangingPunct="0">
        <a:lnSpc>
          <a:spcPct val="90000"/>
        </a:lnSpc>
        <a:spcBef>
          <a:spcPts val="900"/>
        </a:spcBef>
        <a:spcAft>
          <a:spcPct val="0"/>
        </a:spcAft>
        <a:buFont typeface="Arial" panose="020B0604020202020204" pitchFamily="34" charset="0"/>
        <a:buChar char="•"/>
        <a:defRPr sz="2500" kern="1200">
          <a:solidFill>
            <a:schemeClr val="tx1"/>
          </a:solidFill>
          <a:latin typeface="+mn-lt"/>
          <a:ea typeface="+mn-ea"/>
          <a:cs typeface="+mn-cs"/>
        </a:defRPr>
      </a:lvl1pPr>
      <a:lvl2pPr marL="619125" indent="-206375" algn="l" defTabSz="825500" rtl="0" eaLnBrk="0" fontAlgn="base" hangingPunct="0">
        <a:lnSpc>
          <a:spcPct val="90000"/>
        </a:lnSpc>
        <a:spcBef>
          <a:spcPts val="450"/>
        </a:spcBef>
        <a:spcAft>
          <a:spcPct val="0"/>
        </a:spcAft>
        <a:buFont typeface="Arial" panose="020B0604020202020204" pitchFamily="34" charset="0"/>
        <a:buChar char="•"/>
        <a:defRPr sz="2100" kern="1200">
          <a:solidFill>
            <a:schemeClr val="tx1"/>
          </a:solidFill>
          <a:latin typeface="+mn-lt"/>
          <a:ea typeface="+mn-ea"/>
          <a:cs typeface="+mn-cs"/>
        </a:defRPr>
      </a:lvl2pPr>
      <a:lvl3pPr marL="1031875" indent="-206375" algn="l" defTabSz="825500" rtl="0" eaLnBrk="0" fontAlgn="base" hangingPunct="0">
        <a:lnSpc>
          <a:spcPct val="90000"/>
        </a:lnSpc>
        <a:spcBef>
          <a:spcPts val="450"/>
        </a:spcBef>
        <a:spcAft>
          <a:spcPct val="0"/>
        </a:spcAft>
        <a:buFont typeface="Arial" panose="020B0604020202020204" pitchFamily="34" charset="0"/>
        <a:buChar char="•"/>
        <a:defRPr kern="1200">
          <a:solidFill>
            <a:schemeClr val="tx1"/>
          </a:solidFill>
          <a:latin typeface="+mn-lt"/>
          <a:ea typeface="+mn-ea"/>
          <a:cs typeface="+mn-cs"/>
        </a:defRPr>
      </a:lvl3pPr>
      <a:lvl4pPr marL="1444625" indent="-206375" algn="l" defTabSz="825500"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4pPr>
      <a:lvl5pPr marL="1857375" indent="-206375" algn="l" defTabSz="825500" rtl="0" eaLnBrk="0" fontAlgn="base" hangingPunct="0">
        <a:lnSpc>
          <a:spcPct val="90000"/>
        </a:lnSpc>
        <a:spcBef>
          <a:spcPts val="450"/>
        </a:spcBef>
        <a:spcAft>
          <a:spcPct val="0"/>
        </a:spcAft>
        <a:buFont typeface="Arial" panose="020B0604020202020204" pitchFamily="34" charset="0"/>
        <a:buChar char="•"/>
        <a:defRPr sz="1600" kern="1200">
          <a:solidFill>
            <a:schemeClr val="tx1"/>
          </a:solidFill>
          <a:latin typeface="+mn-lt"/>
          <a:ea typeface="+mn-ea"/>
          <a:cs typeface="+mn-cs"/>
        </a:defRPr>
      </a:lvl5pPr>
      <a:lvl6pPr marL="227203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6pPr>
      <a:lvl7pPr marL="2684780"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7pPr>
      <a:lvl8pPr marL="309816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8pPr>
      <a:lvl9pPr marL="3510915" indent="-206375" algn="l" defTabSz="826135" rtl="0" eaLnBrk="1" latinLnBrk="0" hangingPunct="1">
        <a:lnSpc>
          <a:spcPct val="90000"/>
        </a:lnSpc>
        <a:spcBef>
          <a:spcPts val="450"/>
        </a:spcBef>
        <a:buFont typeface="Arial" panose="020B0604020202020204" pitchFamily="34" charset="0"/>
        <a:buChar char="•"/>
        <a:defRPr sz="1625" kern="1200">
          <a:solidFill>
            <a:schemeClr val="tx1"/>
          </a:solidFill>
          <a:latin typeface="+mn-lt"/>
          <a:ea typeface="+mn-ea"/>
          <a:cs typeface="+mn-cs"/>
        </a:defRPr>
      </a:lvl9pPr>
    </p:bodyStyle>
    <p:otherStyle>
      <a:defPPr>
        <a:defRPr lang="en-US"/>
      </a:defPPr>
      <a:lvl1pPr marL="0" algn="l" defTabSz="826135" rtl="0" eaLnBrk="1" latinLnBrk="0" hangingPunct="1">
        <a:defRPr sz="1625" kern="1200">
          <a:solidFill>
            <a:schemeClr val="tx1"/>
          </a:solidFill>
          <a:latin typeface="+mn-lt"/>
          <a:ea typeface="+mn-ea"/>
          <a:cs typeface="+mn-cs"/>
        </a:defRPr>
      </a:lvl1pPr>
      <a:lvl2pPr marL="413385" algn="l" defTabSz="826135" rtl="0" eaLnBrk="1" latinLnBrk="0" hangingPunct="1">
        <a:defRPr sz="1625" kern="1200">
          <a:solidFill>
            <a:schemeClr val="tx1"/>
          </a:solidFill>
          <a:latin typeface="+mn-lt"/>
          <a:ea typeface="+mn-ea"/>
          <a:cs typeface="+mn-cs"/>
        </a:defRPr>
      </a:lvl2pPr>
      <a:lvl3pPr marL="826135" algn="l" defTabSz="826135" rtl="0" eaLnBrk="1" latinLnBrk="0" hangingPunct="1">
        <a:defRPr sz="1625" kern="1200">
          <a:solidFill>
            <a:schemeClr val="tx1"/>
          </a:solidFill>
          <a:latin typeface="+mn-lt"/>
          <a:ea typeface="+mn-ea"/>
          <a:cs typeface="+mn-cs"/>
        </a:defRPr>
      </a:lvl3pPr>
      <a:lvl4pPr marL="1239520" algn="l" defTabSz="826135" rtl="0" eaLnBrk="1" latinLnBrk="0" hangingPunct="1">
        <a:defRPr sz="1625" kern="1200">
          <a:solidFill>
            <a:schemeClr val="tx1"/>
          </a:solidFill>
          <a:latin typeface="+mn-lt"/>
          <a:ea typeface="+mn-ea"/>
          <a:cs typeface="+mn-cs"/>
        </a:defRPr>
      </a:lvl4pPr>
      <a:lvl5pPr marL="1652270" algn="l" defTabSz="826135" rtl="0" eaLnBrk="1" latinLnBrk="0" hangingPunct="1">
        <a:defRPr sz="1625" kern="1200">
          <a:solidFill>
            <a:schemeClr val="tx1"/>
          </a:solidFill>
          <a:latin typeface="+mn-lt"/>
          <a:ea typeface="+mn-ea"/>
          <a:cs typeface="+mn-cs"/>
        </a:defRPr>
      </a:lvl5pPr>
      <a:lvl6pPr marL="2065655" algn="l" defTabSz="826135" rtl="0" eaLnBrk="1" latinLnBrk="0" hangingPunct="1">
        <a:defRPr sz="1625" kern="1200">
          <a:solidFill>
            <a:schemeClr val="tx1"/>
          </a:solidFill>
          <a:latin typeface="+mn-lt"/>
          <a:ea typeface="+mn-ea"/>
          <a:cs typeface="+mn-cs"/>
        </a:defRPr>
      </a:lvl6pPr>
      <a:lvl7pPr marL="2478405" algn="l" defTabSz="826135" rtl="0" eaLnBrk="1" latinLnBrk="0" hangingPunct="1">
        <a:defRPr sz="1625" kern="1200">
          <a:solidFill>
            <a:schemeClr val="tx1"/>
          </a:solidFill>
          <a:latin typeface="+mn-lt"/>
          <a:ea typeface="+mn-ea"/>
          <a:cs typeface="+mn-cs"/>
        </a:defRPr>
      </a:lvl7pPr>
      <a:lvl8pPr marL="2891790" algn="l" defTabSz="826135" rtl="0" eaLnBrk="1" latinLnBrk="0" hangingPunct="1">
        <a:defRPr sz="1625" kern="1200">
          <a:solidFill>
            <a:schemeClr val="tx1"/>
          </a:solidFill>
          <a:latin typeface="+mn-lt"/>
          <a:ea typeface="+mn-ea"/>
          <a:cs typeface="+mn-cs"/>
        </a:defRPr>
      </a:lvl8pPr>
      <a:lvl9pPr marL="3304540" algn="l" defTabSz="826135"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webp"/><Relationship Id="rId2" Type="http://schemas.openxmlformats.org/officeDocument/2006/relationships/image" Target="../media/image3.jpe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Dikdörtgen 4"/>
          <p:cNvSpPr/>
          <p:nvPr/>
        </p:nvSpPr>
        <p:spPr>
          <a:xfrm>
            <a:off x="8364538" y="2214563"/>
            <a:ext cx="1824038" cy="646113"/>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dirty="0">
                <a:ln w="0"/>
                <a:solidFill>
                  <a:schemeClr val="tx1"/>
                </a:solidFill>
                <a:effectLst/>
                <a:uLnTx/>
                <a:uFillTx/>
                <a:latin typeface="+mn-lt"/>
                <a:ea typeface="+mn-ea"/>
                <a:cs typeface="+mn-cs"/>
              </a:rPr>
              <a:t>1 resim ekleyiniz. </a:t>
            </a:r>
            <a:endParaRPr kumimoji="0" lang="tr-TR" sz="1200" b="0" i="0" u="none" strike="noStrike" kern="1200" cap="none" spc="0" normalizeH="0" baseline="0" noProof="0" dirty="0">
              <a:ln w="0"/>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dirty="0">
                <a:ln w="0"/>
                <a:solidFill>
                  <a:schemeClr val="tx1"/>
                </a:solidFill>
                <a:effectLst/>
                <a:uLnTx/>
                <a:uFillTx/>
                <a:latin typeface="+mn-lt"/>
                <a:ea typeface="+mn-ea"/>
                <a:cs typeface="+mn-cs"/>
              </a:rPr>
              <a:t>Kolaj olmayacak. Öğrenci yüzü </a:t>
            </a:r>
            <a:r>
              <a:rPr kumimoji="0" lang="tr-TR" sz="1200" b="1" i="0" u="none" strike="noStrike" kern="1200" cap="none" spc="0" normalizeH="0" baseline="0" noProof="0" dirty="0">
                <a:ln w="0"/>
                <a:solidFill>
                  <a:schemeClr val="tx1"/>
                </a:solidFill>
                <a:effectLst/>
                <a:uLnTx/>
                <a:uFillTx/>
                <a:latin typeface="+mn-lt"/>
                <a:ea typeface="+mn-ea"/>
                <a:cs typeface="+mn-cs"/>
              </a:rPr>
              <a:t>görülmemeli)</a:t>
            </a:r>
            <a:endParaRPr kumimoji="0" lang="tr-TR" sz="1200" b="1" i="0" u="none" strike="noStrike" kern="1200" cap="none" spc="0" normalizeH="0" baseline="0" noProof="0" dirty="0">
              <a:ln w="0"/>
              <a:solidFill>
                <a:schemeClr val="tx1"/>
              </a:solidFill>
              <a:effectLst/>
              <a:uLnTx/>
              <a:uFillTx/>
              <a:latin typeface="+mn-lt"/>
              <a:ea typeface="+mn-ea"/>
              <a:cs typeface="+mn-cs"/>
            </a:endParaRPr>
          </a:p>
        </p:txBody>
      </p:sp>
      <p:sp>
        <p:nvSpPr>
          <p:cNvPr id="7" name="Dikdörtgen 6"/>
          <p:cNvSpPr/>
          <p:nvPr/>
        </p:nvSpPr>
        <p:spPr>
          <a:xfrm>
            <a:off x="8288655" y="1047750"/>
            <a:ext cx="1965960" cy="30670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GB" altLang="tr-TR" sz="1400" b="1" i="0" u="none" strike="noStrike" kern="1200" cap="none" spc="0" normalizeH="0" baseline="0" noProof="0" dirty="0">
                <a:ln w="0"/>
                <a:solidFill>
                  <a:schemeClr val="tx1"/>
                </a:solidFill>
                <a:effectLst/>
                <a:uLnTx/>
                <a:uFillTx/>
                <a:latin typeface="+mn-lt"/>
                <a:ea typeface="+mn-ea"/>
                <a:cs typeface="+mn-cs"/>
              </a:rPr>
              <a:t>Aydıncık Anadolu Lisesi</a:t>
            </a:r>
            <a:endParaRPr kumimoji="0" lang="en-GB" altLang="tr-TR" sz="1400" b="1" i="0" u="none" strike="noStrike" kern="1200" cap="none" spc="0" normalizeH="0" baseline="0" noProof="0" dirty="0">
              <a:ln w="0"/>
              <a:solidFill>
                <a:schemeClr val="tx1"/>
              </a:solidFill>
              <a:effectLst/>
              <a:uLnTx/>
              <a:uFillTx/>
              <a:latin typeface="+mn-lt"/>
              <a:ea typeface="+mn-ea"/>
              <a:cs typeface="+mn-cs"/>
            </a:endParaRPr>
          </a:p>
        </p:txBody>
      </p:sp>
      <p:sp>
        <p:nvSpPr>
          <p:cNvPr id="8" name="Dikdörtgen 7"/>
          <p:cNvSpPr/>
          <p:nvPr/>
        </p:nvSpPr>
        <p:spPr>
          <a:xfrm>
            <a:off x="1225550" y="1009650"/>
            <a:ext cx="6646863" cy="368300"/>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GB" altLang="tr-TR" sz="1800" b="1" i="0" u="none" strike="noStrike" kern="1200" cap="none" spc="0" normalizeH="0" baseline="0" noProof="0" dirty="0">
                <a:ln w="0"/>
                <a:solidFill>
                  <a:schemeClr val="tx1"/>
                </a:solidFill>
                <a:effectLst/>
                <a:uLnTx/>
                <a:uFillTx/>
                <a:latin typeface="+mn-lt"/>
                <a:ea typeface="+mn-ea"/>
                <a:cs typeface="+mn-cs"/>
              </a:rPr>
              <a:t>Cultural Wellbeing (Kültürel İyi Oluş)</a:t>
            </a:r>
            <a:r>
              <a:rPr kumimoji="0" lang="tr-TR" sz="1800" b="1" i="0" u="none" strike="noStrike" kern="1200" cap="none" spc="0" normalizeH="0" baseline="0" noProof="0" dirty="0">
                <a:ln w="0"/>
                <a:solidFill>
                  <a:schemeClr val="tx1"/>
                </a:solidFill>
                <a:effectLst/>
                <a:uLnTx/>
                <a:uFillTx/>
                <a:latin typeface="+mn-lt"/>
                <a:ea typeface="+mn-ea"/>
                <a:cs typeface="+mn-cs"/>
              </a:rPr>
              <a:t> </a:t>
            </a:r>
            <a:endParaRPr kumimoji="0" lang="tr-TR" sz="1800" b="1" i="0" u="none" strike="noStrike" kern="1200" cap="none" spc="0" normalizeH="0" baseline="0" noProof="0" dirty="0">
              <a:ln w="0"/>
              <a:solidFill>
                <a:schemeClr val="tx1"/>
              </a:solidFill>
              <a:effectLst/>
              <a:uLnTx/>
              <a:uFillTx/>
              <a:latin typeface="+mn-lt"/>
              <a:ea typeface="+mn-ea"/>
              <a:cs typeface="+mn-cs"/>
            </a:endParaRPr>
          </a:p>
        </p:txBody>
      </p:sp>
      <p:sp>
        <p:nvSpPr>
          <p:cNvPr id="9" name="Dikdörtgen 8"/>
          <p:cNvSpPr/>
          <p:nvPr/>
        </p:nvSpPr>
        <p:spPr>
          <a:xfrm>
            <a:off x="1719263" y="1816100"/>
            <a:ext cx="5659438" cy="3291840"/>
          </a:xfrm>
          <a:prstGeom prst="rect">
            <a:avLst/>
          </a:prstGeom>
          <a:noFill/>
        </p:spPr>
        <p:txBody>
          <a:bodyPr>
            <a:spAutoFit/>
          </a:bodyPr>
          <a:p>
            <a:pPr algn="just" eaLnBrk="1" hangingPunct="1">
              <a:buNone/>
            </a:pPr>
            <a:r>
              <a:rPr lang="tr-TR" altLang="x-none" sz="1600" b="1" dirty="0">
                <a:solidFill>
                  <a:srgbClr val="FF0000"/>
                </a:solidFill>
                <a:latin typeface="Calibri" panose="020F0502020204030204" pitchFamily="34" charset="0"/>
              </a:rPr>
              <a:t>Proje Üyeleri : </a:t>
            </a:r>
            <a:r>
              <a:rPr lang="en-GB" altLang="tr-TR" sz="1600" dirty="0">
                <a:latin typeface="Calibri" panose="020F0502020204030204" pitchFamily="34" charset="0"/>
              </a:rPr>
              <a:t>Zeliha Hartoğlu Kayhan, Aybüke Çapar Çetin, Fatih Baz, Rojda İpek, Tülay Alakoç, Aliye Keşli, Hazal Zeka, Sabiha Çetinkaya Tufan, Tuba Kurtuluş, Şirin Altıncı</a:t>
            </a:r>
            <a:endParaRPr lang="tr-TR" altLang="x-none" sz="1600" dirty="0">
              <a:latin typeface="Calibri" panose="020F0502020204030204" pitchFamily="34" charset="0"/>
            </a:endParaRPr>
          </a:p>
          <a:p>
            <a:pPr algn="just" eaLnBrk="1" hangingPunct="1">
              <a:buNone/>
            </a:pPr>
            <a:endParaRPr lang="tr-TR" altLang="x-none" sz="1600" dirty="0">
              <a:latin typeface="Calibri" panose="020F0502020204030204" pitchFamily="34" charset="0"/>
            </a:endParaRPr>
          </a:p>
          <a:p>
            <a:pPr algn="just" eaLnBrk="1" hangingPunct="1">
              <a:buNone/>
            </a:pPr>
            <a:r>
              <a:rPr lang="tr-TR" altLang="x-none" sz="1600" b="1" dirty="0">
                <a:solidFill>
                  <a:srgbClr val="FF0000"/>
                </a:solidFill>
                <a:latin typeface="Calibri" panose="020F0502020204030204" pitchFamily="34" charset="0"/>
              </a:rPr>
              <a:t>Proje Yaş Grubu:</a:t>
            </a:r>
            <a:r>
              <a:rPr lang="tr-TR" altLang="x-none" sz="1600" dirty="0">
                <a:latin typeface="Calibri" panose="020F0502020204030204" pitchFamily="34" charset="0"/>
              </a:rPr>
              <a:t> </a:t>
            </a:r>
            <a:r>
              <a:rPr lang="en-GB" altLang="tr-TR" sz="1600" dirty="0">
                <a:latin typeface="Calibri" panose="020F0502020204030204" pitchFamily="34" charset="0"/>
              </a:rPr>
              <a:t>13-18</a:t>
            </a:r>
            <a:r>
              <a:rPr lang="tr-TR" altLang="x-none" sz="1600" dirty="0">
                <a:latin typeface="Calibri" panose="020F0502020204030204" pitchFamily="34" charset="0"/>
              </a:rPr>
              <a:t> </a:t>
            </a:r>
            <a:endParaRPr lang="tr-TR" altLang="x-none" sz="1600" dirty="0">
              <a:latin typeface="Calibri" panose="020F0502020204030204" pitchFamily="34" charset="0"/>
            </a:endParaRPr>
          </a:p>
          <a:p>
            <a:pPr algn="just" eaLnBrk="1" hangingPunct="1">
              <a:buNone/>
            </a:pPr>
            <a:endParaRPr lang="tr-TR" altLang="x-none" sz="1600" dirty="0">
              <a:latin typeface="Calibri" panose="020F0502020204030204" pitchFamily="34" charset="0"/>
            </a:endParaRPr>
          </a:p>
          <a:p>
            <a:pPr algn="just" eaLnBrk="1" hangingPunct="1">
              <a:buNone/>
            </a:pPr>
            <a:r>
              <a:rPr lang="tr-TR" altLang="x-none" sz="1600" b="1" dirty="0">
                <a:solidFill>
                  <a:srgbClr val="FF0000"/>
                </a:solidFill>
                <a:latin typeface="Calibri" panose="020F0502020204030204" pitchFamily="34" charset="0"/>
              </a:rPr>
              <a:t>Proje Özeti:  </a:t>
            </a:r>
            <a:r>
              <a:rPr lang="en-GB" altLang="tr-TR" sz="1600" dirty="0">
                <a:latin typeface="Calibri" panose="020F0502020204030204" pitchFamily="34" charset="0"/>
              </a:rPr>
              <a:t> </a:t>
            </a:r>
            <a:r>
              <a:rPr lang="en-GB" altLang="tr-TR" sz="1600" dirty="0">
                <a:ln w="0"/>
                <a:sym typeface="+mn-ea"/>
              </a:rPr>
              <a:t>"Cultural Well-being" Kültürel açıdan iyi olma, kendiniz ve başkaları arasındaki çeşitliliğin farklı yönlerinin etkisini ve kesişimini kabul etmenize ve saygı duymanıza olanak tanır. Bu proje ile amacımız  öğrencilerimizin hem kendi kültürlerini hem de partnerlerimizin kültürünü tanımalarıdır. Proje çalışmalarının öğrencierimizin iletişim becerilerinin, dil becerelierinin ve dijital becerilerinin gelişimine destek olacağı beklenmektedir.</a:t>
            </a:r>
            <a:r>
              <a:rPr lang="en-GB" altLang="tr-TR" sz="1600" b="1" dirty="0">
                <a:ln w="0"/>
                <a:sym typeface="+mn-ea"/>
              </a:rPr>
              <a:t> </a:t>
            </a:r>
            <a:endParaRPr lang="en-GB" altLang="tr-TR" sz="1600" b="1" dirty="0">
              <a:solidFill>
                <a:srgbClr val="FF0000"/>
              </a:solidFill>
              <a:latin typeface="Calibri" panose="020F0502020204030204" pitchFamily="34" charset="0"/>
            </a:endParaRPr>
          </a:p>
        </p:txBody>
      </p:sp>
      <p:pic>
        <p:nvPicPr>
          <p:cNvPr id="3" name="Resim 2" descr="grafik, çizgi film içeren bir resim&#10;&#10;Açıklama otomatik olarak oluşturuldu"/>
          <p:cNvPicPr>
            <a:picLocks noChangeAspect="1"/>
          </p:cNvPicPr>
          <p:nvPr/>
        </p:nvPicPr>
        <p:blipFill>
          <a:blip r:embed="rId1"/>
          <a:stretch>
            <a:fillRect/>
          </a:stretch>
        </p:blipFill>
        <p:spPr>
          <a:xfrm>
            <a:off x="246887" y="4175442"/>
            <a:ext cx="1072196" cy="1155509"/>
          </a:xfrm>
          <a:prstGeom prst="flowChartConnector">
            <a:avLst/>
          </a:prstGeom>
        </p:spPr>
      </p:pic>
      <p:sp>
        <p:nvSpPr>
          <p:cNvPr id="13" name="Dikdörtgen 12"/>
          <p:cNvSpPr/>
          <p:nvPr/>
        </p:nvSpPr>
        <p:spPr>
          <a:xfrm>
            <a:off x="8329613" y="4078288"/>
            <a:ext cx="1824038" cy="646113"/>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dirty="0">
                <a:ln w="0"/>
                <a:solidFill>
                  <a:schemeClr val="tx1"/>
                </a:solidFill>
                <a:effectLst/>
                <a:uLnTx/>
                <a:uFillTx/>
                <a:latin typeface="+mn-lt"/>
                <a:ea typeface="+mn-ea"/>
                <a:cs typeface="+mn-cs"/>
              </a:rPr>
              <a:t>1 resim ekleyiniz. </a:t>
            </a:r>
            <a:endParaRPr kumimoji="0" lang="tr-TR" sz="1200" b="0" i="0" u="none" strike="noStrike" kern="1200" cap="none" spc="0" normalizeH="0" baseline="0" noProof="0" dirty="0">
              <a:ln w="0"/>
              <a:solidFill>
                <a:schemeClr val="tx1"/>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tr-TR" sz="1200" b="0" i="0" u="none" strike="noStrike" kern="1200" cap="none" spc="0" normalizeH="0" baseline="0" noProof="0" dirty="0">
                <a:ln w="0"/>
                <a:solidFill>
                  <a:schemeClr val="tx1"/>
                </a:solidFill>
                <a:effectLst/>
                <a:uLnTx/>
                <a:uFillTx/>
                <a:latin typeface="+mn-lt"/>
                <a:ea typeface="+mn-ea"/>
                <a:cs typeface="+mn-cs"/>
              </a:rPr>
              <a:t>Kolaj olmayacak. Öğrenci yüzü </a:t>
            </a:r>
            <a:r>
              <a:rPr kumimoji="0" lang="tr-TR" sz="1200" b="1" i="0" u="none" strike="noStrike" kern="1200" cap="none" spc="0" normalizeH="0" baseline="0" noProof="0" dirty="0">
                <a:ln w="0"/>
                <a:solidFill>
                  <a:schemeClr val="tx1"/>
                </a:solidFill>
                <a:effectLst/>
                <a:uLnTx/>
                <a:uFillTx/>
                <a:latin typeface="+mn-lt"/>
                <a:ea typeface="+mn-ea"/>
                <a:cs typeface="+mn-cs"/>
              </a:rPr>
              <a:t>görülmemeli)</a:t>
            </a:r>
            <a:endParaRPr kumimoji="0" lang="tr-TR" sz="1200" b="1" i="0" u="none" strike="noStrike" kern="1200" cap="none" spc="0" normalizeH="0" baseline="0" noProof="0" dirty="0">
              <a:ln w="0"/>
              <a:solidFill>
                <a:schemeClr val="tx1"/>
              </a:solidFill>
              <a:effectLst/>
              <a:uLnTx/>
              <a:uFillTx/>
              <a:latin typeface="+mn-lt"/>
              <a:ea typeface="+mn-ea"/>
              <a:cs typeface="+mn-cs"/>
            </a:endParaRPr>
          </a:p>
        </p:txBody>
      </p:sp>
      <p:pic>
        <p:nvPicPr>
          <p:cNvPr id="2" name="Picture 1" descr="WhatsApp Image 2024-05-09 at 12.20.25"/>
          <p:cNvPicPr>
            <a:picLocks noChangeAspect="1"/>
          </p:cNvPicPr>
          <p:nvPr/>
        </p:nvPicPr>
        <p:blipFill>
          <a:blip r:embed="rId2"/>
          <a:srcRect t="18721" r="1348" b="13427"/>
          <a:stretch>
            <a:fillRect/>
          </a:stretch>
        </p:blipFill>
        <p:spPr>
          <a:xfrm>
            <a:off x="7872730" y="1531620"/>
            <a:ext cx="2734310" cy="1757680"/>
          </a:xfrm>
          <a:prstGeom prst="rect">
            <a:avLst/>
          </a:prstGeom>
        </p:spPr>
      </p:pic>
      <p:pic>
        <p:nvPicPr>
          <p:cNvPr id="101" name="Picture 100"/>
          <p:cNvPicPr/>
          <p:nvPr/>
        </p:nvPicPr>
        <p:blipFill>
          <a:blip r:embed="rId3"/>
          <a:srcRect b="26287"/>
          <a:stretch>
            <a:fillRect/>
          </a:stretch>
        </p:blipFill>
        <p:spPr>
          <a:xfrm>
            <a:off x="7872730" y="3528060"/>
            <a:ext cx="2733675" cy="1736725"/>
          </a:xfrm>
          <a:prstGeom prst="rect">
            <a:avLst/>
          </a:prstGeom>
          <a:noFill/>
          <a:ln w="9525">
            <a:noFill/>
          </a:ln>
        </p:spPr>
      </p:pic>
    </p:spTree>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838</Words>
  <Application>WPS Presentation</Application>
  <PresentationFormat>Özel</PresentationFormat>
  <Paragraphs>16</Paragraphs>
  <Slides>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vt:i4>
      </vt:variant>
    </vt:vector>
  </HeadingPairs>
  <TitlesOfParts>
    <vt:vector size="11" baseType="lpstr">
      <vt:lpstr>Arial</vt:lpstr>
      <vt:lpstr>SimSun</vt:lpstr>
      <vt:lpstr>Wingdings</vt:lpstr>
      <vt:lpstr>Calibri</vt:lpstr>
      <vt:lpstr>Calibri Light</vt:lpstr>
      <vt:lpstr>Aptos</vt:lpstr>
      <vt:lpstr>Segoe Print</vt:lpstr>
      <vt:lpstr>Microsoft YaHei</vt:lpstr>
      <vt:lpstr>Arial Unicode MS</vt:lpstr>
      <vt:lpstr>Office Teması</vt:lpstr>
      <vt:lpstr>PowerPoint 演示文稿</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dellimine@hotmail.com</dc:creator>
  <cp:lastModifiedBy>zeliha başak</cp:lastModifiedBy>
  <cp:revision>10</cp:revision>
  <dcterms:created xsi:type="dcterms:W3CDTF">2024-05-17T20:06:57Z</dcterms:created>
  <dcterms:modified xsi:type="dcterms:W3CDTF">2024-05-18T11:46:51Z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B5E772177E75482DAA08B4896230B9E6_13</vt:lpwstr>
  </property>
  <property fmtid="{D5CDD505-2E9C-101B-9397-08002B2CF9AE}" pid="3" name="KSOProductBuildVer">
    <vt:lpwstr>2057-12.2.0.13489</vt:lpwstr>
  </property>
</Properties>
</file>