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899650" cy="7091045"/>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3" userDrawn="1">
          <p15:clr>
            <a:srgbClr val="A4A3A4"/>
          </p15:clr>
        </p15:guide>
        <p15:guide id="2" pos="30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1" autoAdjust="0"/>
    <p:restoredTop sz="94660"/>
  </p:normalViewPr>
  <p:slideViewPr>
    <p:cSldViewPr snapToGrid="0" showGuides="1">
      <p:cViewPr varScale="1">
        <p:scale>
          <a:sx n="101" d="100"/>
          <a:sy n="101" d="100"/>
        </p:scale>
        <p:origin x="72" y="72"/>
      </p:cViewPr>
      <p:guideLst>
        <p:guide orient="horz" pos="2233"/>
        <p:guide pos="30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57" y="0"/>
            <a:ext cx="10022765" cy="70913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45515" rtl="0" eaLnBrk="1" latinLnBrk="0" hangingPunct="1">
        <a:lnSpc>
          <a:spcPct val="90000"/>
        </a:lnSpc>
        <a:spcBef>
          <a:spcPct val="0"/>
        </a:spcBef>
        <a:buNone/>
        <a:defRPr sz="4550" kern="1200">
          <a:solidFill>
            <a:schemeClr val="tx1"/>
          </a:solidFill>
          <a:latin typeface="+mj-lt"/>
          <a:ea typeface="+mj-ea"/>
          <a:cs typeface="+mj-cs"/>
        </a:defRPr>
      </a:lvl1pPr>
    </p:titleStyle>
    <p:bodyStyle>
      <a:lvl1pPr marL="236220" indent="-236220" algn="l" defTabSz="945515" rtl="0" eaLnBrk="1" latinLnBrk="0" hangingPunct="1">
        <a:lnSpc>
          <a:spcPct val="90000"/>
        </a:lnSpc>
        <a:spcBef>
          <a:spcPts val="1035"/>
        </a:spcBef>
        <a:buFont typeface="Arial" panose="020B0604020202020204" pitchFamily="34" charset="0"/>
        <a:buChar char="•"/>
        <a:defRPr sz="2895" kern="1200">
          <a:solidFill>
            <a:schemeClr val="tx1"/>
          </a:solidFill>
          <a:latin typeface="+mn-lt"/>
          <a:ea typeface="+mn-ea"/>
          <a:cs typeface="+mn-cs"/>
        </a:defRPr>
      </a:lvl1pPr>
      <a:lvl2pPr marL="709295" indent="-236220" algn="l" defTabSz="945515" rtl="0" eaLnBrk="1" latinLnBrk="0" hangingPunct="1">
        <a:lnSpc>
          <a:spcPct val="90000"/>
        </a:lnSpc>
        <a:spcBef>
          <a:spcPts val="515"/>
        </a:spcBef>
        <a:buFont typeface="Arial" panose="020B0604020202020204" pitchFamily="34" charset="0"/>
        <a:buChar char="•"/>
        <a:defRPr sz="2480" kern="1200">
          <a:solidFill>
            <a:schemeClr val="tx1"/>
          </a:solidFill>
          <a:latin typeface="+mn-lt"/>
          <a:ea typeface="+mn-ea"/>
          <a:cs typeface="+mn-cs"/>
        </a:defRPr>
      </a:lvl2pPr>
      <a:lvl3pPr marL="1181735" indent="-236220" algn="l" defTabSz="945515" rtl="0" eaLnBrk="1" latinLnBrk="0" hangingPunct="1">
        <a:lnSpc>
          <a:spcPct val="90000"/>
        </a:lnSpc>
        <a:spcBef>
          <a:spcPts val="515"/>
        </a:spcBef>
        <a:buFont typeface="Arial" panose="020B0604020202020204" pitchFamily="34" charset="0"/>
        <a:buChar char="•"/>
        <a:defRPr sz="2070" kern="1200">
          <a:solidFill>
            <a:schemeClr val="tx1"/>
          </a:solidFill>
          <a:latin typeface="+mn-lt"/>
          <a:ea typeface="+mn-ea"/>
          <a:cs typeface="+mn-cs"/>
        </a:defRPr>
      </a:lvl3pPr>
      <a:lvl4pPr marL="1654810" indent="-236220" algn="l" defTabSz="945515" rtl="0" eaLnBrk="1" latinLnBrk="0" hangingPunct="1">
        <a:lnSpc>
          <a:spcPct val="90000"/>
        </a:lnSpc>
        <a:spcBef>
          <a:spcPts val="515"/>
        </a:spcBef>
        <a:buFont typeface="Arial" panose="020B0604020202020204" pitchFamily="34" charset="0"/>
        <a:buChar char="•"/>
        <a:defRPr sz="1860" kern="1200">
          <a:solidFill>
            <a:schemeClr val="tx1"/>
          </a:solidFill>
          <a:latin typeface="+mn-lt"/>
          <a:ea typeface="+mn-ea"/>
          <a:cs typeface="+mn-cs"/>
        </a:defRPr>
      </a:lvl4pPr>
      <a:lvl5pPr marL="2127250" indent="-236220" algn="l" defTabSz="945515" rtl="0" eaLnBrk="1" latinLnBrk="0" hangingPunct="1">
        <a:lnSpc>
          <a:spcPct val="90000"/>
        </a:lnSpc>
        <a:spcBef>
          <a:spcPts val="515"/>
        </a:spcBef>
        <a:buFont typeface="Arial" panose="020B0604020202020204" pitchFamily="34" charset="0"/>
        <a:buChar char="•"/>
        <a:defRPr sz="1860" kern="1200">
          <a:solidFill>
            <a:schemeClr val="tx1"/>
          </a:solidFill>
          <a:latin typeface="+mn-lt"/>
          <a:ea typeface="+mn-ea"/>
          <a:cs typeface="+mn-cs"/>
        </a:defRPr>
      </a:lvl5pPr>
      <a:lvl6pPr marL="2600325" indent="-236220" algn="l" defTabSz="945515" rtl="0" eaLnBrk="1" latinLnBrk="0" hangingPunct="1">
        <a:lnSpc>
          <a:spcPct val="90000"/>
        </a:lnSpc>
        <a:spcBef>
          <a:spcPts val="515"/>
        </a:spcBef>
        <a:buFont typeface="Arial" panose="020B0604020202020204" pitchFamily="34" charset="0"/>
        <a:buChar char="•"/>
        <a:defRPr sz="1860" kern="1200">
          <a:solidFill>
            <a:schemeClr val="tx1"/>
          </a:solidFill>
          <a:latin typeface="+mn-lt"/>
          <a:ea typeface="+mn-ea"/>
          <a:cs typeface="+mn-cs"/>
        </a:defRPr>
      </a:lvl6pPr>
      <a:lvl7pPr marL="3072765" indent="-236220" algn="l" defTabSz="945515" rtl="0" eaLnBrk="1" latinLnBrk="0" hangingPunct="1">
        <a:lnSpc>
          <a:spcPct val="90000"/>
        </a:lnSpc>
        <a:spcBef>
          <a:spcPts val="515"/>
        </a:spcBef>
        <a:buFont typeface="Arial" panose="020B0604020202020204" pitchFamily="34" charset="0"/>
        <a:buChar char="•"/>
        <a:defRPr sz="1860" kern="1200">
          <a:solidFill>
            <a:schemeClr val="tx1"/>
          </a:solidFill>
          <a:latin typeface="+mn-lt"/>
          <a:ea typeface="+mn-ea"/>
          <a:cs typeface="+mn-cs"/>
        </a:defRPr>
      </a:lvl7pPr>
      <a:lvl8pPr marL="3545840" indent="-236220" algn="l" defTabSz="945515" rtl="0" eaLnBrk="1" latinLnBrk="0" hangingPunct="1">
        <a:lnSpc>
          <a:spcPct val="90000"/>
        </a:lnSpc>
        <a:spcBef>
          <a:spcPts val="515"/>
        </a:spcBef>
        <a:buFont typeface="Arial" panose="020B0604020202020204" pitchFamily="34" charset="0"/>
        <a:buChar char="•"/>
        <a:defRPr sz="1860" kern="1200">
          <a:solidFill>
            <a:schemeClr val="tx1"/>
          </a:solidFill>
          <a:latin typeface="+mn-lt"/>
          <a:ea typeface="+mn-ea"/>
          <a:cs typeface="+mn-cs"/>
        </a:defRPr>
      </a:lvl8pPr>
      <a:lvl9pPr marL="4018280" indent="-236220" algn="l" defTabSz="945515" rtl="0" eaLnBrk="1" latinLnBrk="0" hangingPunct="1">
        <a:lnSpc>
          <a:spcPct val="90000"/>
        </a:lnSpc>
        <a:spcBef>
          <a:spcPts val="515"/>
        </a:spcBef>
        <a:buFont typeface="Arial" panose="020B0604020202020204" pitchFamily="34" charset="0"/>
        <a:buChar char="•"/>
        <a:defRPr sz="1860" kern="1200">
          <a:solidFill>
            <a:schemeClr val="tx1"/>
          </a:solidFill>
          <a:latin typeface="+mn-lt"/>
          <a:ea typeface="+mn-ea"/>
          <a:cs typeface="+mn-cs"/>
        </a:defRPr>
      </a:lvl9pPr>
    </p:bodyStyle>
    <p:otherStyle>
      <a:defPPr>
        <a:defRPr lang="en-US"/>
      </a:defPPr>
      <a:lvl1pPr marL="0" algn="l" defTabSz="945515" rtl="0" eaLnBrk="1" latinLnBrk="0" hangingPunct="1">
        <a:defRPr sz="1860" kern="1200">
          <a:solidFill>
            <a:schemeClr val="tx1"/>
          </a:solidFill>
          <a:latin typeface="+mn-lt"/>
          <a:ea typeface="+mn-ea"/>
          <a:cs typeface="+mn-cs"/>
        </a:defRPr>
      </a:lvl1pPr>
      <a:lvl2pPr marL="472440" algn="l" defTabSz="945515" rtl="0" eaLnBrk="1" latinLnBrk="0" hangingPunct="1">
        <a:defRPr sz="1860" kern="1200">
          <a:solidFill>
            <a:schemeClr val="tx1"/>
          </a:solidFill>
          <a:latin typeface="+mn-lt"/>
          <a:ea typeface="+mn-ea"/>
          <a:cs typeface="+mn-cs"/>
        </a:defRPr>
      </a:lvl2pPr>
      <a:lvl3pPr marL="945515" algn="l" defTabSz="945515" rtl="0" eaLnBrk="1" latinLnBrk="0" hangingPunct="1">
        <a:defRPr sz="1860" kern="1200">
          <a:solidFill>
            <a:schemeClr val="tx1"/>
          </a:solidFill>
          <a:latin typeface="+mn-lt"/>
          <a:ea typeface="+mn-ea"/>
          <a:cs typeface="+mn-cs"/>
        </a:defRPr>
      </a:lvl3pPr>
      <a:lvl4pPr marL="1417955" algn="l" defTabSz="945515" rtl="0" eaLnBrk="1" latinLnBrk="0" hangingPunct="1">
        <a:defRPr sz="1860" kern="1200">
          <a:solidFill>
            <a:schemeClr val="tx1"/>
          </a:solidFill>
          <a:latin typeface="+mn-lt"/>
          <a:ea typeface="+mn-ea"/>
          <a:cs typeface="+mn-cs"/>
        </a:defRPr>
      </a:lvl4pPr>
      <a:lvl5pPr marL="1891030" algn="l" defTabSz="945515" rtl="0" eaLnBrk="1" latinLnBrk="0" hangingPunct="1">
        <a:defRPr sz="1860" kern="1200">
          <a:solidFill>
            <a:schemeClr val="tx1"/>
          </a:solidFill>
          <a:latin typeface="+mn-lt"/>
          <a:ea typeface="+mn-ea"/>
          <a:cs typeface="+mn-cs"/>
        </a:defRPr>
      </a:lvl5pPr>
      <a:lvl6pPr marL="2363470" algn="l" defTabSz="945515" rtl="0" eaLnBrk="1" latinLnBrk="0" hangingPunct="1">
        <a:defRPr sz="1860" kern="1200">
          <a:solidFill>
            <a:schemeClr val="tx1"/>
          </a:solidFill>
          <a:latin typeface="+mn-lt"/>
          <a:ea typeface="+mn-ea"/>
          <a:cs typeface="+mn-cs"/>
        </a:defRPr>
      </a:lvl6pPr>
      <a:lvl7pPr marL="2836545" algn="l" defTabSz="945515" rtl="0" eaLnBrk="1" latinLnBrk="0" hangingPunct="1">
        <a:defRPr sz="1860" kern="1200">
          <a:solidFill>
            <a:schemeClr val="tx1"/>
          </a:solidFill>
          <a:latin typeface="+mn-lt"/>
          <a:ea typeface="+mn-ea"/>
          <a:cs typeface="+mn-cs"/>
        </a:defRPr>
      </a:lvl7pPr>
      <a:lvl8pPr marL="3308985" algn="l" defTabSz="945515" rtl="0" eaLnBrk="1" latinLnBrk="0" hangingPunct="1">
        <a:defRPr sz="1860" kern="1200">
          <a:solidFill>
            <a:schemeClr val="tx1"/>
          </a:solidFill>
          <a:latin typeface="+mn-lt"/>
          <a:ea typeface="+mn-ea"/>
          <a:cs typeface="+mn-cs"/>
        </a:defRPr>
      </a:lvl8pPr>
      <a:lvl9pPr marL="3782060" algn="l" defTabSz="945515" rtl="0" eaLnBrk="1" latinLnBrk="0" hangingPunct="1">
        <a:defRPr sz="1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3666155" y="251420"/>
            <a:ext cx="4532630" cy="583565"/>
          </a:xfrm>
          <a:prstGeom prst="rect">
            <a:avLst/>
          </a:prstGeom>
          <a:noFill/>
        </p:spPr>
        <p:txBody>
          <a:bodyPr wrap="none" lIns="91440" tIns="45720" rIns="91440" bIns="45720">
            <a:spAutoFit/>
          </a:bodyPr>
          <a:lstStyle/>
          <a:p>
            <a:pPr algn="ctr"/>
            <a:r>
              <a:rPr lang="en-GB" altLang="tr-TR" sz="3200" dirty="0">
                <a:ln w="0"/>
              </a:rPr>
              <a:t>AYDINCIK</a:t>
            </a:r>
            <a:r>
              <a:rPr lang="tr-TR" sz="3200" dirty="0">
                <a:ln w="0"/>
              </a:rPr>
              <a:t> ANADOLU LİSESİ</a:t>
            </a:r>
            <a:endParaRPr lang="tr-TR" sz="3200" b="0" cap="none" spc="0" dirty="0">
              <a:ln w="0"/>
              <a:solidFill>
                <a:schemeClr val="tx1"/>
              </a:solidFill>
            </a:endParaRPr>
          </a:p>
        </p:txBody>
      </p:sp>
      <p:sp>
        <p:nvSpPr>
          <p:cNvPr id="5" name="Dikdörtgen 4"/>
          <p:cNvSpPr/>
          <p:nvPr/>
        </p:nvSpPr>
        <p:spPr>
          <a:xfrm>
            <a:off x="2563181" y="1153104"/>
            <a:ext cx="6738576" cy="523220"/>
          </a:xfrm>
          <a:prstGeom prst="rect">
            <a:avLst/>
          </a:prstGeom>
          <a:noFill/>
        </p:spPr>
        <p:txBody>
          <a:bodyPr wrap="none" lIns="91440" tIns="45720" rIns="91440" bIns="45720">
            <a:spAutoFit/>
          </a:bodyPr>
          <a:lstStyle/>
          <a:p>
            <a:pPr algn="ctr" fontAlgn="base"/>
            <a:r>
              <a:rPr lang="en-US" sz="2800" b="1" dirty="0">
                <a:solidFill>
                  <a:srgbClr val="FF0000"/>
                </a:solidFill>
              </a:rPr>
              <a:t>AI-Driven Ocean Quest: Finding Blue Depths</a:t>
            </a:r>
            <a:endParaRPr lang="en-US" sz="2800" b="1" dirty="0">
              <a:solidFill>
                <a:srgbClr val="FF0000"/>
              </a:solidFill>
            </a:endParaRPr>
          </a:p>
        </p:txBody>
      </p:sp>
      <p:sp>
        <p:nvSpPr>
          <p:cNvPr id="6" name="Dikdörtgen 5"/>
          <p:cNvSpPr/>
          <p:nvPr/>
        </p:nvSpPr>
        <p:spPr>
          <a:xfrm>
            <a:off x="2449580" y="2275929"/>
            <a:ext cx="7106544" cy="4677410"/>
          </a:xfrm>
          <a:prstGeom prst="rect">
            <a:avLst/>
          </a:prstGeom>
          <a:noFill/>
        </p:spPr>
        <p:txBody>
          <a:bodyPr wrap="square" lIns="91440" tIns="45720" rIns="91440" bIns="45720">
            <a:spAutoFit/>
          </a:bodyPr>
          <a:lstStyle/>
          <a:p>
            <a:pPr algn="just"/>
            <a:r>
              <a:rPr lang="tr-TR" sz="1600" b="1" dirty="0">
                <a:ln w="0"/>
              </a:rPr>
              <a:t>Proje Ortakları</a:t>
            </a:r>
            <a:r>
              <a:rPr lang="tr-TR" sz="1600" b="1" dirty="0">
                <a:ln w="0"/>
                <a:effectLst>
                  <a:outerShdw blurRad="38100" dist="19050" dir="2700000" algn="tl" rotWithShape="0">
                    <a:schemeClr val="dk1">
                      <a:alpha val="40000"/>
                    </a:schemeClr>
                  </a:outerShdw>
                </a:effectLst>
              </a:rPr>
              <a:t>: </a:t>
            </a:r>
            <a:r>
              <a:rPr lang="tr-TR" sz="1600" dirty="0">
                <a:ln w="0"/>
                <a:sym typeface="+mn-ea"/>
              </a:rPr>
              <a:t>Zeliha Hartoğlu Kayhan</a:t>
            </a:r>
            <a:r>
              <a:rPr lang="en-GB" altLang="tr-TR" sz="1600" dirty="0">
                <a:ln w="0"/>
                <a:sym typeface="+mn-ea"/>
              </a:rPr>
              <a:t>,</a:t>
            </a:r>
            <a:r>
              <a:rPr lang="tr-TR" sz="1600" dirty="0">
                <a:ln w="0"/>
              </a:rPr>
              <a:t>Gonca Bahar, Anjeza Çerri, İmsal Işıl Gılıç, Alice Severi, Sandra Melro, Havva Ünlü, Monica Luliana Onica, Emine Gül Avcı, Olivera Çaushi, Züleyha Bozan</a:t>
            </a:r>
            <a:endParaRPr lang="tr-TR" sz="1600" dirty="0">
              <a:ln w="0"/>
            </a:endParaRPr>
          </a:p>
          <a:p>
            <a:pPr algn="just"/>
            <a:r>
              <a:rPr lang="tr-TR" sz="1600" b="1" dirty="0">
                <a:ln w="0"/>
              </a:rPr>
              <a:t>Yaş Grubu : </a:t>
            </a:r>
            <a:r>
              <a:rPr lang="tr-TR" sz="1600" dirty="0">
                <a:ln w="0"/>
              </a:rPr>
              <a:t>16-19</a:t>
            </a:r>
            <a:endParaRPr lang="tr-TR" sz="1600" dirty="0">
              <a:ln w="0"/>
            </a:endParaRPr>
          </a:p>
          <a:p>
            <a:pPr algn="just"/>
            <a:r>
              <a:rPr lang="tr-TR" sz="1600" b="1" dirty="0">
                <a:ln w="0"/>
              </a:rPr>
              <a:t>Proje Özeti: </a:t>
            </a:r>
            <a:r>
              <a:rPr lang="tr-TR" sz="1600" dirty="0"/>
              <a:t>Bu proje, okyanusların ve çevrenin önemine dikkat çekerken, öğrencilere yapay zeka araçları kullanarak çevresel sürdürülebilirlik bilinci aşılamayı ve aktif çevresel vatandaşlık becerileri kazandırmayı, aynı zamanda öğrencilerin sorumluluk almasını ve farkındalık oluşturmasını desteklemek için çeşitli yaratıcı öğrenme senaryoları sunmayı hedeflemektedir. </a:t>
            </a:r>
            <a:endParaRPr lang="tr-TR" sz="16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a:p>
            <a:pPr algn="just"/>
            <a:endParaRPr lang="tr-TR" sz="1400" b="1" dirty="0">
              <a:ln w="0"/>
              <a:effectLst>
                <a:outerShdw blurRad="38100" dist="19050" dir="2700000" algn="tl" rotWithShape="0">
                  <a:schemeClr val="dk1">
                    <a:alpha val="40000"/>
                  </a:schemeClr>
                </a:outerShdw>
              </a:effectLst>
            </a:endParaRPr>
          </a:p>
        </p:txBody>
      </p:sp>
      <p:sp>
        <p:nvSpPr>
          <p:cNvPr id="7" name="Dikdörtgen 6"/>
          <p:cNvSpPr/>
          <p:nvPr/>
        </p:nvSpPr>
        <p:spPr>
          <a:xfrm>
            <a:off x="3345086" y="5435893"/>
            <a:ext cx="184731" cy="400110"/>
          </a:xfrm>
          <a:prstGeom prst="rect">
            <a:avLst/>
          </a:prstGeom>
          <a:noFill/>
        </p:spPr>
        <p:txBody>
          <a:bodyPr wrap="none" lIns="91440" tIns="45720" rIns="91440" bIns="45720">
            <a:spAutoFit/>
          </a:bodyPr>
          <a:lstStyle/>
          <a:p>
            <a:pPr algn="ctr"/>
            <a:endParaRPr lang="tr-TR" sz="2000" b="0" cap="none" spc="0" dirty="0">
              <a:ln w="0"/>
              <a:solidFill>
                <a:schemeClr val="tx1"/>
              </a:solidFill>
              <a:effectLst>
                <a:outerShdw blurRad="38100" dist="19050" dir="2700000" algn="tl" rotWithShape="0">
                  <a:schemeClr val="dk1">
                    <a:alpha val="40000"/>
                  </a:schemeClr>
                </a:outerShdw>
              </a:effectLst>
            </a:endParaRPr>
          </a:p>
        </p:txBody>
      </p:sp>
      <p:sp>
        <p:nvSpPr>
          <p:cNvPr id="8" name="Dikdörtgen 7"/>
          <p:cNvSpPr/>
          <p:nvPr/>
        </p:nvSpPr>
        <p:spPr>
          <a:xfrm>
            <a:off x="5840584" y="5427597"/>
            <a:ext cx="184730" cy="1015663"/>
          </a:xfrm>
          <a:prstGeom prst="rect">
            <a:avLst/>
          </a:prstGeom>
          <a:noFill/>
        </p:spPr>
        <p:txBody>
          <a:bodyPr wrap="none" lIns="91440" tIns="45720" rIns="91440" bIns="45720">
            <a:spAutoFit/>
          </a:bodyPr>
          <a:lstStyle/>
          <a:p>
            <a:pPr algn="ctr"/>
            <a:endParaRPr lang="tr-TR" sz="2000" dirty="0"/>
          </a:p>
          <a:p>
            <a:pPr algn="ctr"/>
            <a:endParaRPr lang="tr-TR" sz="2000" dirty="0"/>
          </a:p>
          <a:p>
            <a:pPr algn="ctr"/>
            <a:endParaRPr lang="tr-TR" sz="2000" b="0" cap="none" spc="0" dirty="0">
              <a:ln w="0"/>
              <a:solidFill>
                <a:schemeClr val="tx1"/>
              </a:solidFill>
              <a:effectLst>
                <a:outerShdw blurRad="38100" dist="19050" dir="2700000" algn="tl" rotWithShape="0">
                  <a:schemeClr val="dk1">
                    <a:alpha val="40000"/>
                  </a:schemeClr>
                </a:outerShdw>
              </a:effectLst>
            </a:endParaRPr>
          </a:p>
        </p:txBody>
      </p:sp>
      <p:sp>
        <p:nvSpPr>
          <p:cNvPr id="11" name="Dikdörtgen 10"/>
          <p:cNvSpPr/>
          <p:nvPr/>
        </p:nvSpPr>
        <p:spPr>
          <a:xfrm>
            <a:off x="831483" y="5716961"/>
            <a:ext cx="184731" cy="246221"/>
          </a:xfrm>
          <a:prstGeom prst="rect">
            <a:avLst/>
          </a:prstGeom>
          <a:noFill/>
        </p:spPr>
        <p:txBody>
          <a:bodyPr wrap="none" lIns="91440" tIns="45720" rIns="91440" bIns="45720">
            <a:spAutoFit/>
          </a:bodyPr>
          <a:lstStyle/>
          <a:p>
            <a:pPr algn="ctr"/>
            <a:endParaRPr lang="tr-TR" sz="1000" b="0" cap="none" spc="0" dirty="0">
              <a:ln w="0"/>
              <a:solidFill>
                <a:schemeClr val="tx1"/>
              </a:solidFill>
              <a:effectLst>
                <a:outerShdw blurRad="38100" dist="19050" dir="2700000" algn="tl" rotWithShape="0">
                  <a:schemeClr val="dk1">
                    <a:alpha val="40000"/>
                  </a:schemeClr>
                </a:outerShdw>
              </a:effectLst>
            </a:endParaRPr>
          </a:p>
        </p:txBody>
      </p:sp>
      <p:pic>
        <p:nvPicPr>
          <p:cNvPr id="1029" name="Picture 5" descr="C:\Users\acer\Desktop\logo_yuvarlak-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26" y="5569094"/>
            <a:ext cx="1225867" cy="122586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2240" y="5025224"/>
            <a:ext cx="21237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acer\Desktop\20241127_2233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943" y="7553738"/>
            <a:ext cx="11706847" cy="11982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sApp Image 2024-12-02 at 15.23.43"/>
          <p:cNvPicPr>
            <a:picLocks noChangeAspect="1"/>
          </p:cNvPicPr>
          <p:nvPr/>
        </p:nvPicPr>
        <p:blipFill>
          <a:blip r:embed="rId5"/>
          <a:srcRect l="3128" t="4013"/>
          <a:stretch>
            <a:fillRect/>
          </a:stretch>
        </p:blipFill>
        <p:spPr>
          <a:xfrm>
            <a:off x="310515" y="3729990"/>
            <a:ext cx="1225550" cy="1294765"/>
          </a:xfrm>
          <a:prstGeom prst="ellipse">
            <a:avLst/>
          </a:prstGeom>
        </p:spPr>
      </p:pic>
      <p:pic>
        <p:nvPicPr>
          <p:cNvPr id="9" name="Picture 8" descr="WhatsApp Image 2024-12-02 at 15.25.13"/>
          <p:cNvPicPr>
            <a:picLocks noChangeAspect="1"/>
          </p:cNvPicPr>
          <p:nvPr/>
        </p:nvPicPr>
        <p:blipFill>
          <a:blip r:embed="rId6"/>
          <a:stretch>
            <a:fillRect/>
          </a:stretch>
        </p:blipFill>
        <p:spPr>
          <a:xfrm>
            <a:off x="4807585" y="5024755"/>
            <a:ext cx="2394585" cy="1867535"/>
          </a:xfrm>
          <a:prstGeom prst="roundRect">
            <a:avLst/>
          </a:prstGeom>
        </p:spPr>
      </p:pic>
      <p:pic>
        <p:nvPicPr>
          <p:cNvPr id="10" name="Picture 9" descr="WhatsApp Image 2024-11-19 at 20.28.04"/>
          <p:cNvPicPr>
            <a:picLocks noChangeAspect="1"/>
          </p:cNvPicPr>
          <p:nvPr/>
        </p:nvPicPr>
        <p:blipFill>
          <a:blip r:embed="rId7"/>
          <a:stretch>
            <a:fillRect/>
          </a:stretch>
        </p:blipFill>
        <p:spPr>
          <a:xfrm>
            <a:off x="7299960" y="5024755"/>
            <a:ext cx="2314575" cy="1829435"/>
          </a:xfrm>
          <a:prstGeom prst="roundRect">
            <a:avLst/>
          </a:prstGeom>
        </p:spPr>
      </p:pic>
    </p:spTree>
  </p:cSld>
  <p:clrMapOvr>
    <a:masterClrMapping/>
  </p:clrMapOvr>
</p:sld>
</file>

<file path=ppt/tags/tag1.xml><?xml version="1.0" encoding="utf-8"?>
<p:tagLst xmlns:p="http://schemas.openxmlformats.org/presentationml/2006/main">
  <p:tag name="ARTICULATE_SLIDE_THUMBNAIL_REFRESH" val="1"/>
</p:tagLst>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645</Words>
  <Application>WPS Presentation</Application>
  <PresentationFormat>Özel</PresentationFormat>
  <Paragraphs>22</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SimSun</vt:lpstr>
      <vt:lpstr>Wingdings</vt:lpstr>
      <vt:lpstr>Calibri</vt:lpstr>
      <vt:lpstr>Microsoft YaHei</vt:lpstr>
      <vt:lpstr>Arial Unicode MS</vt:lpstr>
      <vt:lpstr>Office Teması</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zeliha başak</cp:lastModifiedBy>
  <cp:revision>24</cp:revision>
  <dcterms:created xsi:type="dcterms:W3CDTF">2022-12-22T11:02:00Z</dcterms:created>
  <dcterms:modified xsi:type="dcterms:W3CDTF">2024-12-06T12:16:21Z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9826B4EA-FE11-46A3-91DD-F9F55BA7416F</vt:lpwstr>
  </property>
  <property fmtid="{D5CDD505-2E9C-101B-9397-08002B2CF9AE}" pid="3" name="ArticulatePath">
    <vt:lpwstr>Sunu1</vt:lpwstr>
  </property>
  <property fmtid="{D5CDD505-2E9C-101B-9397-08002B2CF9AE}" pid="4" name="ICV">
    <vt:lpwstr>FF1966CF8B124C318A219081A12E8A80_12</vt:lpwstr>
  </property>
  <property fmtid="{D5CDD505-2E9C-101B-9397-08002B2CF9AE}" pid="5" name="KSOProductBuildVer">
    <vt:lpwstr>2057-12.2.0.18911</vt:lpwstr>
  </property>
</Properties>
</file>